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photoAlbum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jp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7FDB88-0C7B-8FC1-4FC9-4618340CA1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2828079-44AF-C1CF-0985-BF25F470A3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63ADBD-4A70-83F2-B805-EBA8B94C7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B095-EC0D-4445-BA2F-CFE8C3134CD7}" type="datetimeFigureOut">
              <a:rPr lang="ko-KR" altLang="en-US" smtClean="0"/>
              <a:t>2023-09-25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217940-E40F-F823-F1E2-A911553A1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CBD720-5B38-D7D7-A26B-94848F3A4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49760-A412-4E64-9229-B9F868B2D6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451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74259D-AE93-97AE-8187-369195414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DF4F0E0-4717-9E1B-FCD6-DED423BBAE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233232-CA00-F08D-6E16-60FCF9028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B095-EC0D-4445-BA2F-CFE8C3134CD7}" type="datetimeFigureOut">
              <a:rPr lang="ko-KR" altLang="en-US" smtClean="0"/>
              <a:t>2023-09-25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5FE55E-8BA9-F489-46E8-4F1012887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9E5501-8607-4966-1F24-F32ABE78D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49760-A412-4E64-9229-B9F868B2D6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7079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9DF894E-8C19-B6FE-E037-EB0D8093D0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70513A0-8B21-CEDD-D5A3-C65DF27A69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5B652F-F979-6046-5CE8-4C18A52DF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B095-EC0D-4445-BA2F-CFE8C3134CD7}" type="datetimeFigureOut">
              <a:rPr lang="ko-KR" altLang="en-US" smtClean="0"/>
              <a:t>2023-09-25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8AE5A2-8BE5-D27F-6887-0CCFD658C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B69F1E-D26E-35F9-6448-9CE94B2AB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49760-A412-4E64-9229-B9F868B2D6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0733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314511-F261-177D-6B84-B124D3456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A9E3DA-307C-7F02-3CD0-F379106B9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989B3C-27B3-B4DF-A224-97D4221E0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B095-EC0D-4445-BA2F-CFE8C3134CD7}" type="datetimeFigureOut">
              <a:rPr lang="ko-KR" altLang="en-US" smtClean="0"/>
              <a:t>2023-09-25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2AE1C0-6A21-AD84-2F12-0CFF02447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1BDF2B-7BCE-0F01-DC2D-B4AA5D8ED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49760-A412-4E64-9229-B9F868B2D6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5826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CF1D49-8F7F-2F3D-9930-9A39BDB6F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49A82A-B21C-8DDC-23F5-5E972AFF6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3A4717-5BE7-C8C4-70D5-55376432D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B095-EC0D-4445-BA2F-CFE8C3134CD7}" type="datetimeFigureOut">
              <a:rPr lang="ko-KR" altLang="en-US" smtClean="0"/>
              <a:t>2023-09-25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A9F89A-F1A0-D536-3E7F-0969C32C4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262DDC-0274-1DBB-A184-0B761C7B5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49760-A412-4E64-9229-B9F868B2D6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6693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031AAC-5975-3BAB-CDAC-96A364A01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ACF5F3-F635-8870-7FAF-1125CAD715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ECB2431-6C73-1246-4F5F-833578D2D5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F94AE4B-4535-B1A4-6EA7-D618EB3A6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B095-EC0D-4445-BA2F-CFE8C3134CD7}" type="datetimeFigureOut">
              <a:rPr lang="ko-KR" altLang="en-US" smtClean="0"/>
              <a:t>2023-09-25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F743A5-A4E6-B78F-E575-0F5D1295D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0CC1AE-A704-D073-12FF-E5178BCB6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49760-A412-4E64-9229-B9F868B2D6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058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AF5BB6-233F-CF47-BFD9-CAC4DB4B7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D224AE-B3F0-AD82-15CF-4B1007BFD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A4186E4-989B-092C-C4D5-FBA8A15AD2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6AFE543-6D8D-12AF-ADB5-61891F0D11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12A92D0-DC62-2F3A-EA2E-A60B14F779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4058CF9-767C-2EDA-7030-032A7BF5A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B095-EC0D-4445-BA2F-CFE8C3134CD7}" type="datetimeFigureOut">
              <a:rPr lang="ko-KR" altLang="en-US" smtClean="0"/>
              <a:t>2023-09-25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D73A265-87B2-1639-4FA2-CAE25A2E7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CB1619A-B16B-3ACE-71C6-89DB93AF1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49760-A412-4E64-9229-B9F868B2D6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1815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8AD376-F90D-DF95-1828-CC1E4BB36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0C0035A-E834-8F51-3389-FD2D1A57B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B095-EC0D-4445-BA2F-CFE8C3134CD7}" type="datetimeFigureOut">
              <a:rPr lang="ko-KR" altLang="en-US" smtClean="0"/>
              <a:t>2023-09-25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D623E54-516D-2040-4C99-6B3876207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4E1F050-F3E5-12D7-C87B-A472673CF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49760-A412-4E64-9229-B9F868B2D6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2579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7612C55-B1A1-B516-E3C1-DDC0088EE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B095-EC0D-4445-BA2F-CFE8C3134CD7}" type="datetimeFigureOut">
              <a:rPr lang="ko-KR" altLang="en-US" smtClean="0"/>
              <a:t>2023-09-25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5943B93-99B9-0FEF-C927-DD6DDAF0E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7A26466-416B-3D4F-8889-A1002105E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49760-A412-4E64-9229-B9F868B2D6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6682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B5F934-BDF3-7084-CA2B-516ABBB46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50C1BC-7369-9549-E64E-151CCFE76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0CD187F-7302-5445-6828-55FA2B66AA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540C563-26C7-AF8D-D316-D730CA2EC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B095-EC0D-4445-BA2F-CFE8C3134CD7}" type="datetimeFigureOut">
              <a:rPr lang="ko-KR" altLang="en-US" smtClean="0"/>
              <a:t>2023-09-25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E3C9A8-C8C8-7EA5-FFB9-6E28CA95D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9FA3AF-D27F-5161-12C8-52CC412BE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49760-A412-4E64-9229-B9F868B2D6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7202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590F12-D542-9800-DB24-DDDB7B590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4073146-903E-68FD-7097-607F53FE24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CD222D-235C-2021-0337-2954DCF83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5E0906-0358-474C-0129-F42227ABB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B095-EC0D-4445-BA2F-CFE8C3134CD7}" type="datetimeFigureOut">
              <a:rPr lang="ko-KR" altLang="en-US" smtClean="0"/>
              <a:t>2023-09-25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1A266A8-E68F-25F9-F099-11228C272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19EBE95-48A2-3C94-450F-F91D8157D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49760-A412-4E64-9229-B9F868B2D6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9496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D65AC0D-C246-CEA0-9840-ED16819F0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C156FAA-1E39-C759-FF74-D9FB4BF4E6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9A08BE-28EC-8F40-E6B8-5570E2022A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C4B095-EC0D-4445-BA2F-CFE8C3134CD7}" type="datetimeFigureOut">
              <a:rPr lang="ko-KR" altLang="en-US" smtClean="0"/>
              <a:t>2023-09-25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FB7201-85B0-EE2C-1591-47B5C6178F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E60E9C-47F7-BCC2-3531-AAC58A68E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49760-A412-4E64-9229-B9F868B2D6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49184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  <a:alpha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images">
            <a:extLst>
              <a:ext uri="{FF2B5EF4-FFF2-40B4-BE49-F238E27FC236}">
                <a16:creationId xmlns:a16="http://schemas.microsoft.com/office/drawing/2014/main" id="{45B2B0DE-4A30-18B4-2E81-253AAB9D36F3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0" t="4328" r="1676" b="2502"/>
          <a:stretch/>
        </p:blipFill>
        <p:spPr>
          <a:xfrm>
            <a:off x="3062879" y="1476801"/>
            <a:ext cx="6066229" cy="390439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B99D211-6393-2CE6-147B-A9BEE4A60C8B}"/>
              </a:ext>
            </a:extLst>
          </p:cNvPr>
          <p:cNvSpPr txBox="1"/>
          <p:nvPr/>
        </p:nvSpPr>
        <p:spPr>
          <a:xfrm>
            <a:off x="9129108" y="133238"/>
            <a:ext cx="3469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/>
              <a:t>강진영</a:t>
            </a:r>
          </a:p>
        </p:txBody>
      </p:sp>
    </p:spTree>
    <p:extLst>
      <p:ext uri="{BB962C8B-B14F-4D97-AF65-F5344CB8AC3E}">
        <p14:creationId xmlns:p14="http://schemas.microsoft.com/office/powerpoint/2010/main" val="609279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  <a:alpha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55381C-40EA-9240-6A0A-9D73EFFA8EDB}"/>
              </a:ext>
            </a:extLst>
          </p:cNvPr>
          <p:cNvSpPr txBox="1"/>
          <p:nvPr/>
        </p:nvSpPr>
        <p:spPr>
          <a:xfrm>
            <a:off x="875072" y="1316517"/>
            <a:ext cx="3920838" cy="707886"/>
          </a:xfrm>
          <a:prstGeom prst="rect">
            <a:avLst/>
          </a:prstGeom>
          <a:noFill/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reflection blurRad="6350" stA="60000" endA="900" endPos="58000" dir="5400000" sy="-100000" algn="bl" rotWithShape="0"/>
                </a:effectLst>
                <a:latin typeface="Aptos" panose="020B0004020202020204" pitchFamily="34" charset="0"/>
              </a:rPr>
              <a:t>YOSHIDA &amp; Co.</a:t>
            </a:r>
            <a:endParaRPr lang="ko-KR" altLang="en-US" sz="4000" b="1" dirty="0">
              <a:ln w="9525">
                <a:solidFill>
                  <a:schemeClr val="bg1"/>
                </a:solidFill>
                <a:prstDash val="solid"/>
              </a:ln>
              <a:effectLst>
                <a:reflection blurRad="6350" stA="60000" endA="900" endPos="58000" dir="5400000" sy="-100000" algn="bl" rotWithShape="0"/>
              </a:effectLst>
              <a:latin typeface="Aptos" panose="020B00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B48D05-FD10-7E4B-2054-ED518C050FF9}"/>
              </a:ext>
            </a:extLst>
          </p:cNvPr>
          <p:cNvSpPr txBox="1"/>
          <p:nvPr/>
        </p:nvSpPr>
        <p:spPr>
          <a:xfrm>
            <a:off x="604981" y="157019"/>
            <a:ext cx="11453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스토리보드 설계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89F006-DE47-2774-CE44-79D79B47F3CC}"/>
              </a:ext>
            </a:extLst>
          </p:cNvPr>
          <p:cNvSpPr txBox="1"/>
          <p:nvPr/>
        </p:nvSpPr>
        <p:spPr>
          <a:xfrm>
            <a:off x="10612672" y="160057"/>
            <a:ext cx="11453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강진영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A2D4DA-F5A0-5828-9752-E38E31A28EB1}"/>
              </a:ext>
            </a:extLst>
          </p:cNvPr>
          <p:cNvSpPr txBox="1"/>
          <p:nvPr/>
        </p:nvSpPr>
        <p:spPr>
          <a:xfrm>
            <a:off x="485316" y="2727481"/>
            <a:ext cx="4700350" cy="267765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포</a:t>
            </a:r>
            <a:r>
              <a:rPr lang="ko-KR" altLang="en-US" sz="2400" b="1" i="0" dirty="0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터</a:t>
            </a:r>
            <a:r>
              <a:rPr lang="en-US" altLang="ko-KR" sz="2400" b="1" i="0" dirty="0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(PORTER)</a:t>
            </a:r>
            <a:r>
              <a:rPr lang="ko-KR" altLang="en-US" sz="2400" b="1" i="0" dirty="0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는 </a:t>
            </a:r>
            <a:r>
              <a:rPr lang="en-US" altLang="ko-KR" sz="2400" b="1" i="0" dirty="0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1935</a:t>
            </a:r>
            <a:r>
              <a:rPr lang="ko-KR" altLang="en-US" sz="2400" b="1" i="0" dirty="0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년 가방 장인인 요시다 </a:t>
            </a:r>
            <a:r>
              <a:rPr lang="ko-KR" altLang="en-US" sz="2400" b="1" i="0" dirty="0" err="1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기치죠가</a:t>
            </a:r>
            <a:r>
              <a:rPr lang="ko-KR" altLang="en-US" sz="2400" b="1" i="0" dirty="0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 설립한 요시다 컴퍼니에서 </a:t>
            </a:r>
            <a:r>
              <a:rPr lang="en-US" altLang="ko-KR" sz="2400" b="1" i="0" dirty="0">
                <a:ln w="0"/>
                <a:effectLst>
                  <a:glow rad="63500">
                    <a:schemeClr val="tx1">
                      <a:alpha val="40000"/>
                    </a:schemeClr>
                  </a:glo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1962</a:t>
            </a:r>
            <a:r>
              <a:rPr lang="ko-KR" altLang="en-US" sz="2400" b="1" i="0" dirty="0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년 발표한 자체 브랜드로</a:t>
            </a:r>
            <a:br>
              <a:rPr lang="ko-KR" altLang="en-US" sz="2400" b="1" dirty="0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</a:br>
            <a:r>
              <a:rPr lang="en-US" altLang="ko-KR" sz="2400" b="1" i="0" dirty="0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''</a:t>
            </a:r>
            <a:r>
              <a:rPr lang="ko-KR" altLang="en-US" sz="2400" b="1" i="0" dirty="0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바늘 </a:t>
            </a:r>
            <a:r>
              <a:rPr lang="ko-KR" altLang="en-US" sz="2400" b="1" i="0" dirty="0" err="1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한땀</a:t>
            </a:r>
            <a:r>
              <a:rPr lang="ko-KR" altLang="en-US" sz="2400" b="1" i="0" dirty="0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ko-KR" altLang="en-US" sz="2400" b="1" i="0" dirty="0" err="1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한땀에</a:t>
            </a:r>
            <a:r>
              <a:rPr lang="ko-KR" altLang="en-US" sz="2400" b="1" i="0" dirty="0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 영혼을 담는다</a:t>
            </a:r>
            <a:r>
              <a:rPr lang="en-US" altLang="ko-KR" sz="2400" b="1" i="0" dirty="0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'</a:t>
            </a:r>
            <a:r>
              <a:rPr lang="ko-KR" altLang="en-US" sz="2400" b="1" i="0" dirty="0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라는 </a:t>
            </a:r>
            <a:r>
              <a:rPr lang="en-US" altLang="ko-KR" sz="2400" b="1" i="0" dirty="0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'</a:t>
            </a:r>
            <a:r>
              <a:rPr lang="ko-KR" altLang="en-US" sz="2400" b="1" i="0" dirty="0" err="1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일침입혼</a:t>
            </a:r>
            <a:r>
              <a:rPr lang="en-US" altLang="ko-KR" sz="2400" b="1" i="0" dirty="0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ko-KR" altLang="en-US" sz="2400" b="1" i="0" dirty="0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一針入魂</a:t>
            </a:r>
            <a:r>
              <a:rPr lang="en-US" altLang="ko-KR" sz="2400" b="1" i="0" dirty="0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)'</a:t>
            </a:r>
            <a:r>
              <a:rPr lang="ko-KR" altLang="en-US" sz="2400" b="1" i="0" dirty="0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의 장인 정신을 바탕으로 하고 있다</a:t>
            </a:r>
            <a:r>
              <a:rPr lang="en-US" altLang="ko-KR" sz="2400" b="1" i="0" dirty="0">
                <a:ln w="0"/>
                <a:effectLst>
                  <a:glow rad="63500">
                    <a:schemeClr val="tx1"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endParaRPr lang="ko-KR" altLang="en-US" sz="2400" b="1" dirty="0">
              <a:ln w="0"/>
              <a:effectLst>
                <a:glow rad="63500">
                  <a:schemeClr val="tx1">
                    <a:alpha val="40000"/>
                  </a:scheme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850D8F2-A5D1-2103-965E-A3D258D180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" b="24911"/>
          <a:stretch/>
        </p:blipFill>
        <p:spPr>
          <a:xfrm>
            <a:off x="5758321" y="0"/>
            <a:ext cx="5796460" cy="609796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33921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  <a:alpha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5764A84-9847-BDA9-521B-B6740CFB9818}"/>
              </a:ext>
            </a:extLst>
          </p:cNvPr>
          <p:cNvSpPr txBox="1"/>
          <p:nvPr/>
        </p:nvSpPr>
        <p:spPr>
          <a:xfrm>
            <a:off x="10612672" y="160057"/>
            <a:ext cx="11453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강진영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A934B4-1524-D35E-A4EB-796F4EC827E1}"/>
              </a:ext>
            </a:extLst>
          </p:cNvPr>
          <p:cNvSpPr txBox="1"/>
          <p:nvPr/>
        </p:nvSpPr>
        <p:spPr>
          <a:xfrm>
            <a:off x="710728" y="160057"/>
            <a:ext cx="11453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스토리보드 설계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AFE378-5578-6732-B818-CD1F8E1C32F6}"/>
              </a:ext>
            </a:extLst>
          </p:cNvPr>
          <p:cNvSpPr txBox="1"/>
          <p:nvPr/>
        </p:nvSpPr>
        <p:spPr>
          <a:xfrm>
            <a:off x="710728" y="988292"/>
            <a:ext cx="279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latin typeface="Arial" panose="020B0604020202020204" pitchFamily="34" charset="0"/>
                <a:cs typeface="Arial" panose="020B0604020202020204" pitchFamily="34" charset="0"/>
              </a:rPr>
              <a:t>MAIN PAGE</a:t>
            </a:r>
            <a:endParaRPr lang="ko-KR" alt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368A72AE-025D-12A5-5E49-2C1AB50B4E17}"/>
              </a:ext>
            </a:extLst>
          </p:cNvPr>
          <p:cNvCxnSpPr/>
          <p:nvPr/>
        </p:nvCxnSpPr>
        <p:spPr>
          <a:xfrm>
            <a:off x="0" y="1616151"/>
            <a:ext cx="34544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그림 15">
            <a:extLst>
              <a:ext uri="{FF2B5EF4-FFF2-40B4-BE49-F238E27FC236}">
                <a16:creationId xmlns:a16="http://schemas.microsoft.com/office/drawing/2014/main" id="{E98465C7-4BCA-FF8F-5F7B-F159860291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30465"/>
          <a:stretch/>
        </p:blipFill>
        <p:spPr>
          <a:xfrm>
            <a:off x="3773626" y="406279"/>
            <a:ext cx="5305719" cy="5708194"/>
          </a:xfrm>
          <a:prstGeom prst="rect">
            <a:avLst/>
          </a:prstGeom>
          <a:noFill/>
          <a:ln>
            <a:noFill/>
          </a:ln>
          <a:effectLst>
            <a:reflection blurRad="6350" stA="20000" endPos="13000" dir="5400000" sy="-100000" algn="bl" rotWithShape="0"/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95D2ACF-DAC2-3608-A11C-3C69EBE318AD}"/>
              </a:ext>
            </a:extLst>
          </p:cNvPr>
          <p:cNvSpPr txBox="1"/>
          <p:nvPr/>
        </p:nvSpPr>
        <p:spPr>
          <a:xfrm flipH="1">
            <a:off x="710727" y="1828562"/>
            <a:ext cx="2669781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굴림" panose="020B0600000101010101" pitchFamily="50" charset="-127"/>
                <a:ea typeface="굴림" panose="020B0600000101010101" pitchFamily="50" charset="-127"/>
              </a:rPr>
              <a:t>기존의 산만한 </a:t>
            </a:r>
            <a:r>
              <a:rPr lang="ko-KR" altLang="en-US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타이포를</a:t>
            </a:r>
            <a:r>
              <a:rPr lang="ko-KR" altLang="en-US" sz="1200" dirty="0">
                <a:latin typeface="굴림" panose="020B0600000101010101" pitchFamily="50" charset="-127"/>
                <a:ea typeface="굴림" panose="020B0600000101010101" pitchFamily="50" charset="-127"/>
              </a:rPr>
              <a:t> 시선의 흐름에 맞게 정리하여 가독성을 높였습니다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endParaRPr lang="en-US" altLang="ko-KR" sz="120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sz="1200" dirty="0">
                <a:latin typeface="굴림" panose="020B0600000101010101" pitchFamily="50" charset="-127"/>
                <a:ea typeface="굴림" panose="020B0600000101010101" pitchFamily="50" charset="-127"/>
              </a:rPr>
              <a:t>중요도에 따라 영역의 크기를 달리하여 컨텐츠를 한눈에 볼 수 있게 하였습니다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endParaRPr lang="en-US" altLang="ko-KR" sz="120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sz="1200" dirty="0">
                <a:latin typeface="굴림" panose="020B0600000101010101" pitchFamily="50" charset="-127"/>
                <a:ea typeface="굴림" panose="020B0600000101010101" pitchFamily="50" charset="-127"/>
              </a:rPr>
              <a:t>사용자가 직관적으로 사용할 수 있도록 카테고리들을 지정하고 사용자가 원하는 메뉴들을 대표적인 메뉴를 구성하여 그 안에서 쉽게 찾아갈 수 있도록 하였습니다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endParaRPr lang="ko-KR" altLang="en-US" sz="12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7AE7AAD0-9143-8705-DFFD-D8073575B7B4}"/>
              </a:ext>
            </a:extLst>
          </p:cNvPr>
          <p:cNvCxnSpPr>
            <a:cxnSpLocks/>
          </p:cNvCxnSpPr>
          <p:nvPr/>
        </p:nvCxnSpPr>
        <p:spPr>
          <a:xfrm flipH="1">
            <a:off x="9079345" y="988292"/>
            <a:ext cx="424873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3F6BEB7-6391-4BEE-7D08-A347F71DF377}"/>
              </a:ext>
            </a:extLst>
          </p:cNvPr>
          <p:cNvSpPr txBox="1"/>
          <p:nvPr/>
        </p:nvSpPr>
        <p:spPr>
          <a:xfrm>
            <a:off x="9582817" y="582603"/>
            <a:ext cx="129761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01</a:t>
            </a:r>
          </a:p>
          <a:p>
            <a:r>
              <a:rPr lang="ko-KR" altLang="en-US" sz="2000" b="1" dirty="0" err="1">
                <a:latin typeface="굴림" panose="020B0600000101010101" pitchFamily="50" charset="-127"/>
                <a:ea typeface="굴림" panose="020B0600000101010101" pitchFamily="50" charset="-127"/>
              </a:rPr>
              <a:t>메인화면</a:t>
            </a:r>
            <a:endParaRPr lang="ko-KR" altLang="en-US" sz="2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DF10CDE-39B6-A52E-71C5-C8BCF37887CE}"/>
              </a:ext>
            </a:extLst>
          </p:cNvPr>
          <p:cNvSpPr txBox="1"/>
          <p:nvPr/>
        </p:nvSpPr>
        <p:spPr>
          <a:xfrm>
            <a:off x="9582817" y="1239039"/>
            <a:ext cx="20597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텍스트들과 </a:t>
            </a:r>
            <a:r>
              <a:rPr lang="ko-KR" altLang="en-US" sz="1200" dirty="0" err="1"/>
              <a:t>로고이미지</a:t>
            </a:r>
            <a:r>
              <a:rPr lang="en-US" altLang="ko-KR" sz="1200" dirty="0"/>
              <a:t>, </a:t>
            </a:r>
            <a:r>
              <a:rPr lang="ko-KR" altLang="en-US" sz="1200" dirty="0" err="1"/>
              <a:t>아이콘들에도</a:t>
            </a:r>
            <a:r>
              <a:rPr lang="ko-KR" altLang="en-US" sz="1200" dirty="0"/>
              <a:t> </a:t>
            </a:r>
            <a:r>
              <a:rPr lang="ko-KR" altLang="en-US" sz="1200" dirty="0" err="1"/>
              <a:t>호버</a:t>
            </a:r>
            <a:r>
              <a:rPr lang="ko-KR" altLang="en-US" sz="1200" dirty="0"/>
              <a:t> 효과를 주어 사용자의 흥미를 이끌 수 있도록 유도하였습니다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8A91F7C2-420E-4268-C32B-1021EA11FD4C}"/>
              </a:ext>
            </a:extLst>
          </p:cNvPr>
          <p:cNvCxnSpPr>
            <a:cxnSpLocks/>
          </p:cNvCxnSpPr>
          <p:nvPr/>
        </p:nvCxnSpPr>
        <p:spPr>
          <a:xfrm flipH="1">
            <a:off x="9051726" y="3716669"/>
            <a:ext cx="1062181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85217B1-BB9F-5B27-843F-2D7987B81F0B}"/>
              </a:ext>
            </a:extLst>
          </p:cNvPr>
          <p:cNvSpPr txBox="1"/>
          <p:nvPr/>
        </p:nvSpPr>
        <p:spPr>
          <a:xfrm>
            <a:off x="10113907" y="3318168"/>
            <a:ext cx="129761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02</a:t>
            </a:r>
          </a:p>
          <a:p>
            <a:r>
              <a:rPr lang="ko-KR" altLang="en-US" sz="2000" b="1" dirty="0">
                <a:latin typeface="굴림" panose="020B0600000101010101" pitchFamily="50" charset="-127"/>
                <a:ea typeface="굴림" panose="020B0600000101010101" pitchFamily="50" charset="-127"/>
              </a:rPr>
              <a:t>배너영역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028DAC0-B7B1-727B-F40F-FC35E07EFDD7}"/>
              </a:ext>
            </a:extLst>
          </p:cNvPr>
          <p:cNvSpPr txBox="1"/>
          <p:nvPr/>
        </p:nvSpPr>
        <p:spPr>
          <a:xfrm>
            <a:off x="10113907" y="3904088"/>
            <a:ext cx="15863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이벤트들을 큰 배너로 구성하여 원하는 이벤트로 바로 갈 수 있도록 구성하였습니다</a:t>
            </a:r>
            <a:r>
              <a:rPr lang="en-US" altLang="ko-KR" sz="1200" dirty="0"/>
              <a:t>.</a:t>
            </a:r>
            <a:r>
              <a:rPr lang="ko-KR" alt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96550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  <a:alpha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B050E3-06DB-0631-1DCC-3FEE0F0CB3BA}"/>
              </a:ext>
            </a:extLst>
          </p:cNvPr>
          <p:cNvSpPr txBox="1"/>
          <p:nvPr/>
        </p:nvSpPr>
        <p:spPr>
          <a:xfrm>
            <a:off x="10612672" y="160057"/>
            <a:ext cx="11453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강진영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E90BC4-5925-ECCD-C58D-5C73AA5122F3}"/>
              </a:ext>
            </a:extLst>
          </p:cNvPr>
          <p:cNvSpPr txBox="1"/>
          <p:nvPr/>
        </p:nvSpPr>
        <p:spPr>
          <a:xfrm>
            <a:off x="710728" y="160057"/>
            <a:ext cx="11453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스토리보드 설계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96B62B-4743-714A-6DE8-CAAB0B51E704}"/>
              </a:ext>
            </a:extLst>
          </p:cNvPr>
          <p:cNvSpPr txBox="1"/>
          <p:nvPr/>
        </p:nvSpPr>
        <p:spPr>
          <a:xfrm>
            <a:off x="110837" y="969820"/>
            <a:ext cx="3052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latin typeface="Arial" panose="020B0604020202020204" pitchFamily="34" charset="0"/>
                <a:cs typeface="Arial" panose="020B0604020202020204" pitchFamily="34" charset="0"/>
              </a:rPr>
              <a:t>LOGIN PAGE</a:t>
            </a:r>
            <a:endParaRPr lang="ko-KR" alt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51B74DD-D330-B1A7-5434-8986C772D2CD}"/>
              </a:ext>
            </a:extLst>
          </p:cNvPr>
          <p:cNvCxnSpPr>
            <a:cxnSpLocks/>
          </p:cNvCxnSpPr>
          <p:nvPr/>
        </p:nvCxnSpPr>
        <p:spPr>
          <a:xfrm>
            <a:off x="0" y="1616151"/>
            <a:ext cx="300181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1C7F0778-5480-3E5B-EDBD-AEB6BFBB86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2655" y="0"/>
            <a:ext cx="7763774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32972ED-FCEB-B90C-0B46-D9195D352316}"/>
              </a:ext>
            </a:extLst>
          </p:cNvPr>
          <p:cNvSpPr txBox="1"/>
          <p:nvPr/>
        </p:nvSpPr>
        <p:spPr>
          <a:xfrm>
            <a:off x="244764" y="1741272"/>
            <a:ext cx="27570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굴림" panose="020B0600000101010101" pitchFamily="50" charset="-127"/>
                <a:ea typeface="굴림" panose="020B0600000101010101" pitchFamily="50" charset="-127"/>
              </a:rPr>
              <a:t>사용자가 제품을 결제하거나 어떠한 결정을 내리는 순간에 사이트에 로그인할 수 있게 창을 만들고 화면을 간단하게 구성하여 회원가입이나 로그인을 빠르게 진행할 수 있도록 하였습니다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endParaRPr lang="en-US" altLang="ko-KR" sz="120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sz="1200" dirty="0">
                <a:latin typeface="굴림" panose="020B0600000101010101" pitchFamily="50" charset="-127"/>
                <a:ea typeface="굴림" panose="020B0600000101010101" pitchFamily="50" charset="-127"/>
              </a:rPr>
              <a:t>이 외에도 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SNS</a:t>
            </a:r>
            <a:r>
              <a:rPr lang="ko-KR" altLang="en-US" sz="1200" dirty="0">
                <a:latin typeface="굴림" panose="020B0600000101010101" pitchFamily="50" charset="-127"/>
                <a:ea typeface="굴림" panose="020B0600000101010101" pitchFamily="50" charset="-127"/>
              </a:rPr>
              <a:t>를 통한 로그인도 가능하게 하여 다양한 방법으로 회원가입이 가능하게 하여 고객확보를 위한 부분도 신경을 썼습니다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endParaRPr lang="en-US" altLang="ko-KR" sz="12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2134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  <a:alpha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D3ECE9C-73A1-DAAE-3D31-B68BBBB777FE}"/>
              </a:ext>
            </a:extLst>
          </p:cNvPr>
          <p:cNvSpPr txBox="1"/>
          <p:nvPr/>
        </p:nvSpPr>
        <p:spPr>
          <a:xfrm>
            <a:off x="10612672" y="160057"/>
            <a:ext cx="11453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강진영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2A6235-4A01-2DD0-56C0-50C3B0AF2113}"/>
              </a:ext>
            </a:extLst>
          </p:cNvPr>
          <p:cNvSpPr txBox="1"/>
          <p:nvPr/>
        </p:nvSpPr>
        <p:spPr>
          <a:xfrm>
            <a:off x="710728" y="160057"/>
            <a:ext cx="11453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스토리보드 설계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0319C4-D498-82CB-7B69-82147B01A569}"/>
              </a:ext>
            </a:extLst>
          </p:cNvPr>
          <p:cNvSpPr txBox="1"/>
          <p:nvPr/>
        </p:nvSpPr>
        <p:spPr>
          <a:xfrm>
            <a:off x="397164" y="969820"/>
            <a:ext cx="2743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latin typeface="Arial" panose="020B0604020202020204" pitchFamily="34" charset="0"/>
                <a:cs typeface="Arial" panose="020B0604020202020204" pitchFamily="34" charset="0"/>
              </a:rPr>
              <a:t>ITEM PAGE</a:t>
            </a:r>
            <a:endParaRPr lang="ko-KR" alt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46E9FF3-9B7B-C5EA-C0F6-0721C5C9AFD1}"/>
              </a:ext>
            </a:extLst>
          </p:cNvPr>
          <p:cNvCxnSpPr>
            <a:cxnSpLocks/>
          </p:cNvCxnSpPr>
          <p:nvPr/>
        </p:nvCxnSpPr>
        <p:spPr>
          <a:xfrm>
            <a:off x="0" y="1616151"/>
            <a:ext cx="300181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321C5227-229B-215A-5EE2-1F728075DD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499"/>
          <a:stretch/>
        </p:blipFill>
        <p:spPr>
          <a:xfrm>
            <a:off x="3140363" y="0"/>
            <a:ext cx="4405139" cy="4331856"/>
          </a:xfrm>
          <a:prstGeom prst="rect">
            <a:avLst/>
          </a:prstGeom>
          <a:effectLst>
            <a:outerShdw blurRad="63500" sx="102000" sy="102000" algn="ctr" rotWithShape="0">
              <a:schemeClr val="tx1">
                <a:alpha val="40000"/>
              </a:schemeClr>
            </a:outerShdw>
          </a:effec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7DE96EA-C772-2E53-173F-1D4DEC9DB5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828"/>
          <a:stretch/>
        </p:blipFill>
        <p:spPr>
          <a:xfrm>
            <a:off x="7216365" y="1682944"/>
            <a:ext cx="3725444" cy="4811799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alpha val="40000"/>
              </a:scheme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B9CE6B-BCBA-5CCD-532B-F5AD1260DA43}"/>
              </a:ext>
            </a:extLst>
          </p:cNvPr>
          <p:cNvSpPr txBox="1"/>
          <p:nvPr/>
        </p:nvSpPr>
        <p:spPr>
          <a:xfrm>
            <a:off x="503382" y="1805282"/>
            <a:ext cx="24984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굴림" panose="020B0600000101010101" pitchFamily="50" charset="-127"/>
                <a:ea typeface="굴림" panose="020B0600000101010101" pitchFamily="50" charset="-127"/>
              </a:rPr>
              <a:t>제품의 자세한 이미지와 정보를 한 화면에 구성하여 한 눈에 보기 쉽게 구성하였습니다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endParaRPr lang="ko-KR" altLang="en-US" sz="12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0F64F8-8ACD-A3F5-9959-DFB63C3706ED}"/>
              </a:ext>
            </a:extLst>
          </p:cNvPr>
          <p:cNvSpPr txBox="1"/>
          <p:nvPr/>
        </p:nvSpPr>
        <p:spPr>
          <a:xfrm>
            <a:off x="1024763" y="2669406"/>
            <a:ext cx="157989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01</a:t>
            </a:r>
          </a:p>
          <a:p>
            <a:r>
              <a:rPr lang="ko-KR" altLang="en-US" sz="2000" b="1" dirty="0">
                <a:latin typeface="굴림" panose="020B0600000101010101" pitchFamily="50" charset="-127"/>
                <a:ea typeface="굴림" panose="020B0600000101010101" pitchFamily="50" charset="-127"/>
              </a:rPr>
              <a:t>상세 설명</a:t>
            </a:r>
            <a:endParaRPr lang="en-US" altLang="ko-KR" sz="2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291267E-CEE9-C3A7-B97B-F1ECBFEEEA3E}"/>
              </a:ext>
            </a:extLst>
          </p:cNvPr>
          <p:cNvCxnSpPr>
            <a:cxnSpLocks/>
          </p:cNvCxnSpPr>
          <p:nvPr/>
        </p:nvCxnSpPr>
        <p:spPr>
          <a:xfrm>
            <a:off x="2290618" y="3057237"/>
            <a:ext cx="942109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758D2F7-95B4-2A7B-E958-8B6A471D23B1}"/>
              </a:ext>
            </a:extLst>
          </p:cNvPr>
          <p:cNvSpPr txBox="1"/>
          <p:nvPr/>
        </p:nvSpPr>
        <p:spPr>
          <a:xfrm>
            <a:off x="1017881" y="3211776"/>
            <a:ext cx="17027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굴림" panose="020B0600000101010101" pitchFamily="50" charset="-127"/>
                <a:ea typeface="굴림" panose="020B0600000101010101" pitchFamily="50" charset="-127"/>
              </a:rPr>
              <a:t>큰 이미지창을 만들고 그 아래에는 작은 이미지들을 구성하여</a:t>
            </a:r>
            <a:endParaRPr lang="en-US" altLang="ko-KR" sz="120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sz="1200" dirty="0">
                <a:latin typeface="굴림" panose="020B0600000101010101" pitchFamily="50" charset="-127"/>
                <a:ea typeface="굴림" panose="020B0600000101010101" pitchFamily="50" charset="-127"/>
              </a:rPr>
              <a:t>고객이 원하는 디테일 사진들을 마우스 </a:t>
            </a:r>
            <a:r>
              <a:rPr lang="ko-KR" altLang="en-US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호버</a:t>
            </a:r>
            <a:r>
              <a:rPr lang="ko-KR" altLang="en-US" sz="1200" dirty="0">
                <a:latin typeface="굴림" panose="020B0600000101010101" pitchFamily="50" charset="-127"/>
                <a:ea typeface="굴림" panose="020B0600000101010101" pitchFamily="50" charset="-127"/>
              </a:rPr>
              <a:t> 시에 큰 이미지창에서 자세하게 볼 수 있게 구현하였습니다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r>
              <a:rPr lang="ko-KR" altLang="en-US" sz="1200" dirty="0"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99EAE18B-C166-BA68-9BEE-75D8ECF40EA1}"/>
              </a:ext>
            </a:extLst>
          </p:cNvPr>
          <p:cNvCxnSpPr>
            <a:cxnSpLocks/>
          </p:cNvCxnSpPr>
          <p:nvPr/>
        </p:nvCxnSpPr>
        <p:spPr>
          <a:xfrm>
            <a:off x="6544875" y="4953094"/>
            <a:ext cx="67149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8B71241-A512-A82D-30A4-2990DD09EDF8}"/>
              </a:ext>
            </a:extLst>
          </p:cNvPr>
          <p:cNvSpPr txBox="1"/>
          <p:nvPr/>
        </p:nvSpPr>
        <p:spPr>
          <a:xfrm>
            <a:off x="4989931" y="4563830"/>
            <a:ext cx="170272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02</a:t>
            </a:r>
          </a:p>
          <a:p>
            <a:r>
              <a:rPr lang="ko-KR" altLang="en-US" sz="2000" b="1" dirty="0">
                <a:latin typeface="굴림" panose="020B0600000101010101" pitchFamily="50" charset="-127"/>
                <a:ea typeface="굴림" panose="020B0600000101010101" pitchFamily="50" charset="-127"/>
              </a:rPr>
              <a:t>비슷한 상품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B1A39F-6024-4ED4-8F90-C561D7040A24}"/>
              </a:ext>
            </a:extLst>
          </p:cNvPr>
          <p:cNvSpPr txBox="1"/>
          <p:nvPr/>
        </p:nvSpPr>
        <p:spPr>
          <a:xfrm>
            <a:off x="5012580" y="5136300"/>
            <a:ext cx="20070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굴림" panose="020B0600000101010101" pitchFamily="50" charset="-127"/>
                <a:ea typeface="굴림" panose="020B0600000101010101" pitchFamily="50" charset="-127"/>
              </a:rPr>
              <a:t>고객이 보고 있는 제품과 비슷한 제품들을 노출함으로써 추가적인 구매를 유도하였습니다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</a:p>
          <a:p>
            <a:endParaRPr lang="en-US" altLang="ko-KR" sz="120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ko-KR" altLang="en-US" sz="1200" dirty="0">
                <a:latin typeface="굴림" panose="020B0600000101010101" pitchFamily="50" charset="-127"/>
                <a:ea typeface="굴림" panose="020B0600000101010101" pitchFamily="50" charset="-127"/>
              </a:rPr>
              <a:t>화살표를 클릭하면 제품들이 부드럽게 넘어가도록 구현하였습니다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endParaRPr lang="ko-KR" altLang="en-US" sz="12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55097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  <a:alpha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images">
            <a:extLst>
              <a:ext uri="{FF2B5EF4-FFF2-40B4-BE49-F238E27FC236}">
                <a16:creationId xmlns:a16="http://schemas.microsoft.com/office/drawing/2014/main" id="{C755A88D-223E-69F3-BFD1-1EDD3D38F021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0" t="4328" r="1676" b="2502"/>
          <a:stretch/>
        </p:blipFill>
        <p:spPr>
          <a:xfrm>
            <a:off x="3242051" y="1592117"/>
            <a:ext cx="5707897" cy="367376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D2E34D-CE3C-F487-455F-F7DAF95FBA51}"/>
              </a:ext>
            </a:extLst>
          </p:cNvPr>
          <p:cNvSpPr txBox="1"/>
          <p:nvPr/>
        </p:nvSpPr>
        <p:spPr>
          <a:xfrm>
            <a:off x="9325051" y="5983532"/>
            <a:ext cx="3469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/>
              <a:t>강진영</a:t>
            </a:r>
          </a:p>
        </p:txBody>
      </p:sp>
    </p:spTree>
    <p:extLst>
      <p:ext uri="{BB962C8B-B14F-4D97-AF65-F5344CB8AC3E}">
        <p14:creationId xmlns:p14="http://schemas.microsoft.com/office/powerpoint/2010/main" val="38022322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240</Words>
  <Application>Microsoft Office PowerPoint</Application>
  <PresentationFormat>와이드스크린</PresentationFormat>
  <Paragraphs>39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굴림</vt:lpstr>
      <vt:lpstr>맑은 고딕</vt:lpstr>
      <vt:lpstr>Aptos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deddd</dc:creator>
  <cp:lastModifiedBy>deddd</cp:lastModifiedBy>
  <cp:revision>3</cp:revision>
  <dcterms:created xsi:type="dcterms:W3CDTF">2023-09-25T04:55:43Z</dcterms:created>
  <dcterms:modified xsi:type="dcterms:W3CDTF">2023-09-25T07:07:08Z</dcterms:modified>
</cp:coreProperties>
</file>

<file path=docProps/thumbnail.jpeg>
</file>